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9462" autoAdjust="0"/>
  </p:normalViewPr>
  <p:slideViewPr>
    <p:cSldViewPr>
      <p:cViewPr>
        <p:scale>
          <a:sx n="64" d="100"/>
          <a:sy n="64" d="100"/>
        </p:scale>
        <p:origin x="-1566" y="-28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A5B701-11E1-4053-B258-3CE9AFC3349C}" type="datetimeFigureOut">
              <a:rPr lang="en-US" smtClean="0"/>
              <a:pPr/>
              <a:t>2019-12-13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C6FD52-8804-4F91-9D4B-AE15E58E716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8702F62-E8AB-4E10-9ED1-F9F76ADA4F15}" type="datetime1">
              <a:rPr lang="en-US" smtClean="0"/>
              <a:pPr/>
              <a:t>2019-12-13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E34B39F-6F54-482E-9B6B-698E82084E8D}"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1449D93-2DCC-4FFF-8778-7FA9E195E1B9}" type="datetime1">
              <a:rPr lang="en-US" smtClean="0"/>
              <a:pPr/>
              <a:t>2019-12-13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3E34B39F-6F54-482E-9B6B-698E82084E8D}"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78D99BF1-FF5A-41A4-AAA6-1DC8BAC779D9}" type="datetime1">
              <a:rPr lang="en-US" smtClean="0"/>
              <a:pPr/>
              <a:t>2019-12-13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E34B39F-6F54-482E-9B6B-698E82084E8D}"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C632B83C-BB62-4531-8269-06042AC350A7}" type="datetime1">
              <a:rPr lang="en-US" smtClean="0"/>
              <a:pPr/>
              <a:t>2019-12-13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34B39F-6F54-482E-9B6B-698E82084E8D}"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FC79BBC-24FB-4428-A0FF-9524A5ECB71C}" type="datetime1">
              <a:rPr lang="en-US" smtClean="0"/>
              <a:pPr/>
              <a:t>2019-12-13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3E34B39F-6F54-482E-9B6B-698E82084E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5360986-B637-4075-8CF7-BC4A2797CAB9}" type="datetime1">
              <a:rPr lang="en-US" smtClean="0"/>
              <a:pPr/>
              <a:t>2019-12-13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3E34B39F-6F54-482E-9B6B-698E82084E8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51A642FD-F046-40CE-97ED-A320BE71B828}" type="datetime1">
              <a:rPr lang="en-US" smtClean="0"/>
              <a:pPr/>
              <a:t>2019-12-13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3E34B39F-6F54-482E-9B6B-698E82084E8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3E34B39F-6F54-482E-9B6B-698E82084E8D}"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3D33E7AF-8EF3-4A36-9A4D-6424D9B4AC24}" type="datetime1">
              <a:rPr lang="en-US" smtClean="0"/>
              <a:pPr/>
              <a:t>2019-12-13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3E34B39F-6F54-482E-9B6B-698E82084E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44E79F5A-C5EE-4E7D-94D6-4238F8826ADE}" type="datetime1">
              <a:rPr lang="en-US" smtClean="0"/>
              <a:pPr/>
              <a:t>2019-12-13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380A84-DB43-4BE4-8006-760946DA47EB}" type="datetime1">
              <a:rPr lang="en-US" smtClean="0"/>
              <a:pPr/>
              <a:t>2019-12-13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4B39F-6F54-482E-9B6B-698E82084E8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3E34B39F-6F54-482E-9B6B-698E82084E8D}"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11B9F9F-F329-42FF-BCBE-8AB804788BB0}" type="datetime1">
              <a:rPr lang="en-US" smtClean="0"/>
              <a:pPr/>
              <a:t>2019-12-13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0CDC0C40-F6E5-4BBC-B740-94BDB7F23AB7}" type="datetime1">
              <a:rPr lang="en-US" smtClean="0"/>
              <a:pPr/>
              <a:t>2019-12-13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E34B39F-6F54-482E-9B6B-698E82084E8D}"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4267200"/>
            <a:ext cx="7772400" cy="1752600"/>
          </a:xfrm>
        </p:spPr>
        <p:txBody>
          <a:bodyPr>
            <a:normAutofit fontScale="90000"/>
          </a:bodyPr>
          <a:lstStyle/>
          <a:p>
            <a:r>
              <a:rPr lang="en-US" dirty="0" smtClean="0"/>
              <a:t>Name</a:t>
            </a:r>
            <a:br>
              <a:rPr lang="en-US" dirty="0" smtClean="0"/>
            </a:br>
            <a:r>
              <a:rPr lang="en-US" dirty="0" smtClean="0"/>
              <a:t>Institution</a:t>
            </a:r>
            <a:br>
              <a:rPr lang="en-US" dirty="0" smtClean="0"/>
            </a:br>
            <a:r>
              <a:rPr lang="en-US" dirty="0" smtClean="0"/>
              <a:t>Date</a:t>
            </a:r>
            <a:br>
              <a:rPr lang="en-US" dirty="0" smtClean="0"/>
            </a:br>
            <a:r>
              <a:rPr lang="en-US" dirty="0" smtClean="0"/>
              <a:t>Healthcare</a:t>
            </a:r>
            <a:br>
              <a:rPr lang="en-US" dirty="0" smtClean="0"/>
            </a:br>
            <a:endParaRPr lang="en-US" dirty="0"/>
          </a:p>
        </p:txBody>
      </p:sp>
      <p:sp>
        <p:nvSpPr>
          <p:cNvPr id="4" name="Slide Number Placeholder 3"/>
          <p:cNvSpPr>
            <a:spLocks noGrp="1"/>
          </p:cNvSpPr>
          <p:nvPr>
            <p:ph type="sldNum" sz="quarter" idx="12"/>
          </p:nvPr>
        </p:nvSpPr>
        <p:spPr/>
        <p:txBody>
          <a:bodyPr/>
          <a:lstStyle/>
          <a:p>
            <a:fld id="{3E34B39F-6F54-482E-9B6B-698E82084E8D}"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Mass </a:t>
            </a:r>
            <a:r>
              <a:rPr lang="en-US" dirty="0"/>
              <a:t>media trustworthiness</a:t>
            </a:r>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dirty="0"/>
              <a:t>When it comes to healthcare, local media plays huge role. </a:t>
            </a:r>
            <a:endParaRPr lang="en-US" dirty="0" smtClean="0"/>
          </a:p>
          <a:p>
            <a:pPr>
              <a:buFont typeface="Wingdings" pitchFamily="2" charset="2"/>
              <a:buChar char="Ø"/>
            </a:pPr>
            <a:r>
              <a:rPr lang="en-US" dirty="0" smtClean="0"/>
              <a:t>The </a:t>
            </a:r>
            <a:r>
              <a:rPr lang="en-US" dirty="0"/>
              <a:t>local media topic I have selected is the mass media trustworthiness</a:t>
            </a:r>
            <a:r>
              <a:rPr lang="en-US" dirty="0" smtClean="0"/>
              <a:t>.</a:t>
            </a:r>
          </a:p>
          <a:p>
            <a:pPr>
              <a:buFont typeface="Wingdings" pitchFamily="2" charset="2"/>
              <a:buChar char="Ø"/>
            </a:pPr>
            <a:r>
              <a:rPr lang="en-US" dirty="0" smtClean="0"/>
              <a:t>Over the recent decade, there has been debates  as to whether the local media is presenting information accurately.</a:t>
            </a:r>
          </a:p>
          <a:p>
            <a:pPr>
              <a:buFont typeface="Wingdings" pitchFamily="2" charset="2"/>
              <a:buChar char="Ø"/>
            </a:pPr>
            <a:r>
              <a:rPr lang="en-US" dirty="0" smtClean="0"/>
              <a:t>There has also been debates whether local media should be trusted by the people. (</a:t>
            </a:r>
            <a:r>
              <a:rPr lang="en-US" dirty="0" err="1" smtClean="0"/>
              <a:t>Scriven</a:t>
            </a:r>
            <a:r>
              <a:rPr lang="en-US" dirty="0" smtClean="0"/>
              <a:t>, 2010) </a:t>
            </a:r>
            <a:endParaRPr lang="en-US" dirty="0"/>
          </a:p>
          <a:p>
            <a:pPr>
              <a:buFont typeface="Wingdings" pitchFamily="2" charset="2"/>
              <a:buChar char="Ø"/>
            </a:pPr>
            <a:endParaRPr lang="en-US" dirty="0"/>
          </a:p>
        </p:txBody>
      </p:sp>
      <p:sp>
        <p:nvSpPr>
          <p:cNvPr id="4" name="Slide Number Placeholder 3"/>
          <p:cNvSpPr>
            <a:spLocks noGrp="1"/>
          </p:cNvSpPr>
          <p:nvPr>
            <p:ph type="sldNum" sz="quarter" idx="12"/>
          </p:nvPr>
        </p:nvSpPr>
        <p:spPr/>
        <p:txBody>
          <a:bodyPr/>
          <a:lstStyle/>
          <a:p>
            <a:fld id="{3E34B39F-6F54-482E-9B6B-698E82084E8D}"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health perspective</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dirty="0" smtClean="0"/>
              <a:t>Technology advancement has boosted local media which are frequently using social media platforms. </a:t>
            </a:r>
          </a:p>
          <a:p>
            <a:pPr>
              <a:buFont typeface="Wingdings" pitchFamily="2" charset="2"/>
              <a:buChar char="Ø"/>
            </a:pPr>
            <a:r>
              <a:rPr lang="en-US" dirty="0" smtClean="0"/>
              <a:t>Local media use of internet and social media has facilitated in pushing public health to a better position.</a:t>
            </a:r>
          </a:p>
          <a:p>
            <a:pPr>
              <a:buFont typeface="Wingdings" pitchFamily="2" charset="2"/>
              <a:buChar char="Ø"/>
            </a:pPr>
            <a:r>
              <a:rPr lang="en-US" dirty="0" smtClean="0"/>
              <a:t>Public health information has been made very available and can be accessed by just one click.</a:t>
            </a:r>
          </a:p>
          <a:p>
            <a:pPr>
              <a:buFont typeface="Wingdings" pitchFamily="2" charset="2"/>
              <a:buChar char="Ø"/>
            </a:pPr>
            <a:r>
              <a:rPr lang="en-US" dirty="0" smtClean="0"/>
              <a:t>However, many people do not trust in local media and even the little trusted relationship have even taken the damage brunt. (</a:t>
            </a:r>
            <a:r>
              <a:rPr lang="en-US" dirty="0" err="1" smtClean="0"/>
              <a:t>Hyer</a:t>
            </a:r>
            <a:r>
              <a:rPr lang="en-US" dirty="0" smtClean="0"/>
              <a:t> et al, 2007)  </a:t>
            </a:r>
          </a:p>
          <a:p>
            <a:pPr>
              <a:buFont typeface="Wingdings" pitchFamily="2" charset="2"/>
              <a:buChar char="Ø"/>
            </a:pPr>
            <a:endParaRPr lang="en-US" dirty="0"/>
          </a:p>
        </p:txBody>
      </p:sp>
      <p:sp>
        <p:nvSpPr>
          <p:cNvPr id="4" name="Slide Number Placeholder 3"/>
          <p:cNvSpPr>
            <a:spLocks noGrp="1"/>
          </p:cNvSpPr>
          <p:nvPr>
            <p:ph type="sldNum" sz="quarter" idx="12"/>
          </p:nvPr>
        </p:nvSpPr>
        <p:spPr/>
        <p:txBody>
          <a:bodyPr/>
          <a:lstStyle/>
          <a:p>
            <a:fld id="{3E34B39F-6F54-482E-9B6B-698E82084E8D}"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lnSpcReduction="10000"/>
          </a:bodyPr>
          <a:lstStyle/>
          <a:p>
            <a:pPr>
              <a:buFont typeface="Wingdings" pitchFamily="2" charset="2"/>
              <a:buChar char="Ø"/>
            </a:pPr>
            <a:r>
              <a:rPr lang="en-US" dirty="0" smtClean="0"/>
              <a:t>Local media has only been focusing on most “viral” public health stories which will gain them many views. These stories may be even having very little truth. Furthermore, these “viral” stories may even later be corrected.</a:t>
            </a:r>
          </a:p>
          <a:p>
            <a:pPr>
              <a:buFont typeface="Wingdings" pitchFamily="2" charset="2"/>
              <a:buChar char="Ø"/>
            </a:pPr>
            <a:r>
              <a:rPr lang="en-US" dirty="0" smtClean="0"/>
              <a:t>Local media are increasingly desperate on matters of revenue and cover issues that are likely to generate revenue. “They therefore fail to create public health awareness campaign and if they do, they rarely promote them. This has made public not to trust in them.” (</a:t>
            </a:r>
            <a:r>
              <a:rPr lang="en-US" dirty="0" err="1" smtClean="0"/>
              <a:t>Scriven</a:t>
            </a:r>
            <a:r>
              <a:rPr lang="en-US" dirty="0" smtClean="0"/>
              <a:t>, 2010) </a:t>
            </a:r>
          </a:p>
        </p:txBody>
      </p:sp>
      <p:sp>
        <p:nvSpPr>
          <p:cNvPr id="4" name="Slide Number Placeholder 3"/>
          <p:cNvSpPr>
            <a:spLocks noGrp="1"/>
          </p:cNvSpPr>
          <p:nvPr>
            <p:ph type="sldNum" sz="quarter" idx="12"/>
          </p:nvPr>
        </p:nvSpPr>
        <p:spPr/>
        <p:txBody>
          <a:bodyPr/>
          <a:lstStyle/>
          <a:p>
            <a:fld id="{3E34B39F-6F54-482E-9B6B-698E82084E8D}"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3" name="Content Placeholder 2"/>
          <p:cNvSpPr>
            <a:spLocks noGrp="1"/>
          </p:cNvSpPr>
          <p:nvPr>
            <p:ph sz="quarter" idx="1"/>
          </p:nvPr>
        </p:nvSpPr>
        <p:spPr/>
        <p:txBody>
          <a:bodyPr>
            <a:normAutofit fontScale="92500" lnSpcReduction="10000"/>
          </a:bodyPr>
          <a:lstStyle/>
          <a:p>
            <a:pPr>
              <a:buFont typeface="Wingdings" pitchFamily="2" charset="2"/>
              <a:buChar char="Ø"/>
            </a:pPr>
            <a:r>
              <a:rPr lang="en-US" dirty="0" smtClean="0"/>
              <a:t>In a poll that had been conducted by Gallup on 2016, 32 per cent of Americans said they had a “fair amount” of local media trust.</a:t>
            </a:r>
          </a:p>
          <a:p>
            <a:pPr>
              <a:buFont typeface="Wingdings" pitchFamily="2" charset="2"/>
              <a:buChar char="Ø"/>
            </a:pPr>
            <a:r>
              <a:rPr lang="en-US" dirty="0" smtClean="0"/>
              <a:t>This was down from previous years which was 40%.</a:t>
            </a:r>
          </a:p>
          <a:p>
            <a:pPr>
              <a:buFont typeface="Wingdings" pitchFamily="2" charset="2"/>
              <a:buChar char="Ø"/>
            </a:pPr>
            <a:r>
              <a:rPr lang="en-US" dirty="0" smtClean="0"/>
              <a:t>These polls have been conducted by Gallup from 1972 on a yearly basis and 32% in 2016 is the lowest number ever produced.</a:t>
            </a:r>
          </a:p>
          <a:p>
            <a:pPr>
              <a:buFont typeface="Wingdings" pitchFamily="2" charset="2"/>
              <a:buChar char="Ø"/>
            </a:pPr>
            <a:r>
              <a:rPr lang="en-US" dirty="0" smtClean="0"/>
              <a:t>This clearly shows that people have been untrusting the local media as time goes.</a:t>
            </a:r>
          </a:p>
          <a:p>
            <a:pPr>
              <a:buFont typeface="Wingdings" pitchFamily="2" charset="2"/>
              <a:buChar char="Ø"/>
            </a:pPr>
            <a:r>
              <a:rPr lang="en-US" dirty="0" smtClean="0"/>
              <a:t>The fake news era have also made more people not to trust local news.</a:t>
            </a:r>
            <a:endParaRPr lang="en-US" dirty="0"/>
          </a:p>
        </p:txBody>
      </p:sp>
      <p:sp>
        <p:nvSpPr>
          <p:cNvPr id="4" name="Slide Number Placeholder 3"/>
          <p:cNvSpPr>
            <a:spLocks noGrp="1"/>
          </p:cNvSpPr>
          <p:nvPr>
            <p:ph type="sldNum" sz="quarter" idx="12"/>
          </p:nvPr>
        </p:nvSpPr>
        <p:spPr/>
        <p:txBody>
          <a:bodyPr/>
          <a:lstStyle/>
          <a:p>
            <a:fld id="{3E34B39F-6F54-482E-9B6B-698E82084E8D}"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Effects </a:t>
            </a:r>
            <a:r>
              <a:rPr lang="en-US" dirty="0"/>
              <a:t>on the neighborhood’s health</a:t>
            </a:r>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The health of neighborhood will deteriorate.</a:t>
            </a:r>
          </a:p>
          <a:p>
            <a:pPr>
              <a:buFont typeface="Wingdings" pitchFamily="2" charset="2"/>
              <a:buChar char="Ø"/>
            </a:pPr>
            <a:r>
              <a:rPr lang="en-US" dirty="0" smtClean="0"/>
              <a:t>The neighborhood will be unaware of the new threats as communicated by local media since they do not trust them.</a:t>
            </a:r>
          </a:p>
          <a:p>
            <a:pPr>
              <a:buFont typeface="Wingdings" pitchFamily="2" charset="2"/>
              <a:buChar char="Ø"/>
            </a:pPr>
            <a:r>
              <a:rPr lang="en-US" dirty="0" smtClean="0"/>
              <a:t>“There will be high cases of public health awareness.” (</a:t>
            </a:r>
            <a:r>
              <a:rPr lang="en-US" dirty="0" err="1" smtClean="0"/>
              <a:t>Hyer</a:t>
            </a:r>
            <a:r>
              <a:rPr lang="en-US" dirty="0" smtClean="0"/>
              <a:t> et al, 2007)</a:t>
            </a:r>
            <a:endParaRPr lang="en-US" dirty="0"/>
          </a:p>
        </p:txBody>
      </p:sp>
      <p:sp>
        <p:nvSpPr>
          <p:cNvPr id="4" name="Slide Number Placeholder 3"/>
          <p:cNvSpPr>
            <a:spLocks noGrp="1"/>
          </p:cNvSpPr>
          <p:nvPr>
            <p:ph type="sldNum" sz="quarter" idx="12"/>
          </p:nvPr>
        </p:nvSpPr>
        <p:spPr/>
        <p:txBody>
          <a:bodyPr/>
          <a:lstStyle/>
          <a:p>
            <a:fld id="{3E34B39F-6F54-482E-9B6B-698E82084E8D}"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 </a:t>
            </a:r>
            <a:r>
              <a:rPr lang="en-US" dirty="0"/>
              <a:t>health of the city</a:t>
            </a:r>
          </a:p>
        </p:txBody>
      </p:sp>
      <p:sp>
        <p:nvSpPr>
          <p:cNvPr id="3" name="Content Placeholder 2"/>
          <p:cNvSpPr>
            <a:spLocks noGrp="1"/>
          </p:cNvSpPr>
          <p:nvPr>
            <p:ph sz="quarter" idx="1"/>
          </p:nvPr>
        </p:nvSpPr>
        <p:spPr/>
        <p:txBody>
          <a:bodyPr>
            <a:normAutofit fontScale="92500"/>
          </a:bodyPr>
          <a:lstStyle/>
          <a:p>
            <a:pPr>
              <a:buFont typeface="Wingdings" pitchFamily="2" charset="2"/>
              <a:buChar char="Ø"/>
            </a:pPr>
            <a:r>
              <a:rPr lang="en-US" dirty="0" smtClean="0"/>
              <a:t>If local media was to be trusted by people, then public health awareness would increase and help people to lead healthy lives.</a:t>
            </a:r>
          </a:p>
          <a:p>
            <a:pPr>
              <a:buFont typeface="Wingdings" pitchFamily="2" charset="2"/>
              <a:buChar char="Ø"/>
            </a:pPr>
            <a:r>
              <a:rPr lang="en-US" dirty="0" smtClean="0"/>
              <a:t>However, since local media focuses on revenue generating activities, issues of public health are rarely addressed and no awareness created unless when public health “viral” videos are concerned. </a:t>
            </a:r>
          </a:p>
          <a:p>
            <a:pPr>
              <a:buFont typeface="Wingdings" pitchFamily="2" charset="2"/>
              <a:buChar char="Ø"/>
            </a:pPr>
            <a:r>
              <a:rPr lang="en-US" dirty="0" smtClean="0"/>
              <a:t>This shows the failure of local media making them not to be trusted.</a:t>
            </a:r>
          </a:p>
          <a:p>
            <a:pPr>
              <a:buFont typeface="Wingdings" pitchFamily="2" charset="2"/>
              <a:buChar char="Ø"/>
            </a:pPr>
            <a:r>
              <a:rPr lang="en-US" dirty="0" smtClean="0"/>
              <a:t>This leads to public health deteriorating and many people become unaware of public health. (</a:t>
            </a:r>
            <a:r>
              <a:rPr lang="en-US" dirty="0" err="1" smtClean="0"/>
              <a:t>Scriven</a:t>
            </a:r>
            <a:r>
              <a:rPr lang="en-US" dirty="0" smtClean="0"/>
              <a:t>, 2010) </a:t>
            </a:r>
            <a:endParaRPr lang="en-US" dirty="0"/>
          </a:p>
        </p:txBody>
      </p:sp>
      <p:sp>
        <p:nvSpPr>
          <p:cNvPr id="4" name="Slide Number Placeholder 3"/>
          <p:cNvSpPr>
            <a:spLocks noGrp="1"/>
          </p:cNvSpPr>
          <p:nvPr>
            <p:ph type="sldNum" sz="quarter" idx="12"/>
          </p:nvPr>
        </p:nvSpPr>
        <p:spPr/>
        <p:txBody>
          <a:bodyPr/>
          <a:lstStyle/>
          <a:p>
            <a:fld id="{3E34B39F-6F54-482E-9B6B-698E82084E8D}"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dirty="0" err="1" smtClean="0"/>
              <a:t>Hyer</a:t>
            </a:r>
            <a:r>
              <a:rPr lang="en-US" dirty="0" smtClean="0"/>
              <a:t>, R. N., </a:t>
            </a:r>
            <a:r>
              <a:rPr lang="en-US" dirty="0" err="1" smtClean="0"/>
              <a:t>Covello</a:t>
            </a:r>
            <a:r>
              <a:rPr lang="en-US" dirty="0" smtClean="0"/>
              <a:t>, V. T., &amp; </a:t>
            </a:r>
            <a:r>
              <a:rPr lang="en-US" dirty="0" err="1" smtClean="0"/>
              <a:t>Organización</a:t>
            </a:r>
            <a:r>
              <a:rPr lang="en-US" dirty="0" smtClean="0"/>
              <a:t> Mundial de la </a:t>
            </a:r>
            <a:r>
              <a:rPr lang="en-US" dirty="0" err="1" smtClean="0"/>
              <a:t>Salud</a:t>
            </a:r>
            <a:r>
              <a:rPr lang="en-US" dirty="0" smtClean="0"/>
              <a:t>. (2007). </a:t>
            </a:r>
            <a:r>
              <a:rPr lang="en-US" i="1" dirty="0" smtClean="0"/>
              <a:t>Effective media communication during public health emergencies: : a WHO field guide</a:t>
            </a:r>
            <a:r>
              <a:rPr lang="en-US" dirty="0" smtClean="0"/>
              <a:t>. Geneva: World Health Organization.</a:t>
            </a:r>
          </a:p>
          <a:p>
            <a:pPr>
              <a:buFont typeface="Wingdings" pitchFamily="2" charset="2"/>
              <a:buChar char="Ø"/>
            </a:pPr>
            <a:r>
              <a:rPr lang="en-US" dirty="0" err="1" smtClean="0"/>
              <a:t>Scriven</a:t>
            </a:r>
            <a:r>
              <a:rPr lang="en-US" dirty="0" smtClean="0"/>
              <a:t>, A. (2010). </a:t>
            </a:r>
            <a:r>
              <a:rPr lang="en-US" i="1" dirty="0" smtClean="0"/>
              <a:t>Promoting Health: A Practical Guide - E-Book: Forewords: Linda </a:t>
            </a:r>
            <a:r>
              <a:rPr lang="en-US" i="1" dirty="0" err="1" smtClean="0"/>
              <a:t>Ewles</a:t>
            </a:r>
            <a:r>
              <a:rPr lang="en-US" i="1" dirty="0" smtClean="0"/>
              <a:t> &amp; Ina </a:t>
            </a:r>
            <a:r>
              <a:rPr lang="en-US" i="1" dirty="0" err="1" smtClean="0"/>
              <a:t>Simnett</a:t>
            </a:r>
            <a:r>
              <a:rPr lang="en-US" i="1" dirty="0" smtClean="0"/>
              <a:t> ; Richard Parish</a:t>
            </a:r>
            <a:r>
              <a:rPr lang="en-US" dirty="0" smtClean="0"/>
              <a:t>.</a:t>
            </a:r>
            <a:endParaRPr lang="en-US" dirty="0"/>
          </a:p>
        </p:txBody>
      </p:sp>
      <p:sp>
        <p:nvSpPr>
          <p:cNvPr id="4" name="Slide Number Placeholder 3"/>
          <p:cNvSpPr>
            <a:spLocks noGrp="1"/>
          </p:cNvSpPr>
          <p:nvPr>
            <p:ph type="sldNum" sz="quarter" idx="12"/>
          </p:nvPr>
        </p:nvSpPr>
        <p:spPr/>
        <p:txBody>
          <a:bodyPr/>
          <a:lstStyle/>
          <a:p>
            <a:fld id="{3E34B39F-6F54-482E-9B6B-698E82084E8D}" type="slidenum">
              <a:rPr lang="en-US" smtClean="0"/>
              <a:pPr/>
              <a:t>8</a:t>
            </a:fld>
            <a:endParaRPr lang="en-US"/>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57</TotalTime>
  <Words>524</Words>
  <Application>Microsoft Office PowerPoint</Application>
  <PresentationFormat>On-screen Show (4:3)</PresentationFormat>
  <Paragraphs>39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Civic</vt:lpstr>
      <vt:lpstr>Name Institution Date Healthcare </vt:lpstr>
      <vt:lpstr>Mass media trustworthiness</vt:lpstr>
      <vt:lpstr>Public health perspective</vt:lpstr>
      <vt:lpstr>Slide 4</vt:lpstr>
      <vt:lpstr>Data</vt:lpstr>
      <vt:lpstr>Effects on the neighborhood’s health</vt:lpstr>
      <vt:lpstr>Overall health of the city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Institution Date Healthcare</dc:title>
  <dc:creator>AbduAlqa</dc:creator>
  <cp:lastModifiedBy>AbduAlqa</cp:lastModifiedBy>
  <cp:revision>7</cp:revision>
  <dcterms:created xsi:type="dcterms:W3CDTF">2019-12-13T09:49:03Z</dcterms:created>
  <dcterms:modified xsi:type="dcterms:W3CDTF">2019-12-13T10:50:33Z</dcterms:modified>
</cp:coreProperties>
</file>